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7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7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4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3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8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7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0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957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2B0E9A-0903-466A-9BB2-800462A899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0612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21F1F-4DF1-4273-8CE2-2C8168A16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8345" y="1524001"/>
            <a:ext cx="3208866" cy="3478384"/>
          </a:xfrm>
        </p:spPr>
        <p:txBody>
          <a:bodyPr>
            <a:normAutofit/>
          </a:bodyPr>
          <a:lstStyle/>
          <a:p>
            <a:pPr algn="ctr"/>
            <a:r>
              <a:rPr lang="en-CA" sz="5400" dirty="0">
                <a:solidFill>
                  <a:srgbClr val="FFFFFF"/>
                </a:solidFill>
              </a:rPr>
              <a:t>google Meet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622C4-BC10-465A-A8F2-434F873DC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8345" y="5145513"/>
            <a:ext cx="3208866" cy="738820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solidFill>
                  <a:srgbClr val="FFFFFF">
                    <a:alpha val="75000"/>
                  </a:srgbClr>
                </a:solidFill>
              </a:rPr>
              <a:t>How to Power point</a:t>
            </a:r>
          </a:p>
        </p:txBody>
      </p:sp>
    </p:spTree>
    <p:extLst>
      <p:ext uri="{BB962C8B-B14F-4D97-AF65-F5344CB8AC3E}">
        <p14:creationId xmlns:p14="http://schemas.microsoft.com/office/powerpoint/2010/main" val="26409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C6FF-F3E9-47D9-BA49-009CC3FC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44699"/>
            <a:ext cx="11029616" cy="209616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Bahnschrift SemiLight SemiConde" panose="020B0502040204020203" pitchFamily="34" charset="0"/>
              </a:rPr>
              <a:t>Rules for a Google Meeting</a:t>
            </a:r>
            <a:br>
              <a:rPr lang="en-US" dirty="0">
                <a:latin typeface="Bahnschrift SemiLight SemiConde" panose="020B0502040204020203" pitchFamily="34" charset="0"/>
              </a:rPr>
            </a:br>
            <a:br>
              <a:rPr lang="en-US" dirty="0">
                <a:latin typeface="Bahnschrift SemiLight SemiConde" panose="020B0502040204020203" pitchFamily="34" charset="0"/>
              </a:rPr>
            </a:br>
            <a:endParaRPr lang="en-CA" dirty="0">
              <a:latin typeface="Bahnschrift SemiLight SemiConde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E54E6-147E-44A9-8367-0C7198D7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Arrive on time with your microphone muted</a:t>
            </a:r>
          </a:p>
          <a:p>
            <a:pPr fontAlgn="base"/>
            <a:r>
              <a:rPr lang="en-US" dirty="0"/>
              <a:t>Be in a quiet place with minimal distraction (no TV or video games in the background)</a:t>
            </a:r>
          </a:p>
          <a:p>
            <a:pPr fontAlgn="base"/>
            <a:r>
              <a:rPr lang="en-US" dirty="0"/>
              <a:t>Remember to be respectful</a:t>
            </a:r>
          </a:p>
          <a:p>
            <a:pPr fontAlgn="base"/>
            <a:r>
              <a:rPr lang="en-US" dirty="0"/>
              <a:t>The chat bar can be seen by </a:t>
            </a:r>
            <a:r>
              <a:rPr lang="en-US" b="1" dirty="0"/>
              <a:t>everyone </a:t>
            </a:r>
            <a:r>
              <a:rPr lang="en-US" dirty="0"/>
              <a:t>in the meeting and is to be used for questions.</a:t>
            </a:r>
          </a:p>
          <a:p>
            <a:pPr fontAlgn="base"/>
            <a:r>
              <a:rPr lang="en-US" dirty="0"/>
              <a:t>If you have a question please either write your question in the chat bar or write Q and when I unmute your mic you can ask your question to the group.</a:t>
            </a:r>
          </a:p>
          <a:p>
            <a:pPr fontAlgn="base"/>
            <a:r>
              <a:rPr lang="en-US" dirty="0"/>
              <a:t>I will be recording every Google Meeting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295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887F-AA1C-4572-A32D-8CEA9B0A8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693314"/>
          </a:xfrm>
        </p:spPr>
        <p:txBody>
          <a:bodyPr>
            <a:normAutofit fontScale="90000"/>
          </a:bodyPr>
          <a:lstStyle/>
          <a:p>
            <a:r>
              <a:rPr lang="en-CA" sz="6000" dirty="0"/>
              <a:t>Walk through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10E51-6D99-403C-A6B3-7C334FFD1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2" y="1922041"/>
            <a:ext cx="3760631" cy="4324214"/>
          </a:xfrm>
        </p:spPr>
        <p:txBody>
          <a:bodyPr>
            <a:normAutofit fontScale="25000" lnSpcReduction="20000"/>
          </a:bodyPr>
          <a:lstStyle/>
          <a:p>
            <a:r>
              <a:rPr lang="en-US" sz="5500" b="1" dirty="0"/>
              <a:t>1 = </a:t>
            </a:r>
            <a:r>
              <a:rPr lang="en-US" sz="5500" dirty="0"/>
              <a:t>the person talking/presenting</a:t>
            </a:r>
          </a:p>
          <a:p>
            <a:r>
              <a:rPr lang="en-US" sz="5500" b="1" dirty="0"/>
              <a:t>2 = </a:t>
            </a:r>
            <a:r>
              <a:rPr lang="en-US" sz="5500" dirty="0"/>
              <a:t>meeting name</a:t>
            </a:r>
          </a:p>
          <a:p>
            <a:r>
              <a:rPr lang="en-US" sz="5500" b="1" dirty="0"/>
              <a:t>3 =</a:t>
            </a:r>
            <a:r>
              <a:rPr lang="en-US" sz="5500" dirty="0"/>
              <a:t> turn mic on &amp; off</a:t>
            </a:r>
          </a:p>
          <a:p>
            <a:r>
              <a:rPr lang="en-US" sz="5500" b="1" dirty="0"/>
              <a:t>4 = </a:t>
            </a:r>
            <a:r>
              <a:rPr lang="en-US" sz="5500" dirty="0"/>
              <a:t>exit meeting</a:t>
            </a:r>
          </a:p>
          <a:p>
            <a:r>
              <a:rPr lang="en-US" sz="5500" b="1" dirty="0"/>
              <a:t>5 = </a:t>
            </a:r>
            <a:r>
              <a:rPr lang="en-US" sz="5500" dirty="0"/>
              <a:t>turn your camera on &amp; off</a:t>
            </a:r>
          </a:p>
          <a:p>
            <a:r>
              <a:rPr lang="en-US" sz="5500" b="1" dirty="0"/>
              <a:t>6 = </a:t>
            </a:r>
            <a:r>
              <a:rPr lang="en-US" sz="5500" dirty="0"/>
              <a:t>close captions</a:t>
            </a:r>
          </a:p>
          <a:p>
            <a:r>
              <a:rPr lang="en-US" sz="5500" b="1" dirty="0"/>
              <a:t>7 =</a:t>
            </a:r>
            <a:r>
              <a:rPr lang="en-US" sz="5500" dirty="0"/>
              <a:t> you present your screen</a:t>
            </a:r>
          </a:p>
          <a:p>
            <a:r>
              <a:rPr lang="en-US" sz="5500" dirty="0"/>
              <a:t>(leave that alone please)</a:t>
            </a:r>
          </a:p>
          <a:p>
            <a:r>
              <a:rPr lang="en-US" sz="5500" b="1" dirty="0"/>
              <a:t>8 =</a:t>
            </a:r>
            <a:r>
              <a:rPr lang="en-US" sz="5500" dirty="0"/>
              <a:t> more options</a:t>
            </a:r>
          </a:p>
          <a:p>
            <a:r>
              <a:rPr lang="en-US" sz="5500" b="1" dirty="0"/>
              <a:t>9 = </a:t>
            </a:r>
            <a:r>
              <a:rPr lang="en-US" sz="5500" dirty="0"/>
              <a:t>group members</a:t>
            </a:r>
          </a:p>
          <a:p>
            <a:r>
              <a:rPr lang="en-US" sz="5500" b="1" dirty="0"/>
              <a:t>10 = </a:t>
            </a:r>
            <a:r>
              <a:rPr lang="en-US" sz="5500" dirty="0"/>
              <a:t>group chat</a:t>
            </a:r>
          </a:p>
          <a:p>
            <a:r>
              <a:rPr lang="en-US" sz="5500" b="1" dirty="0"/>
              <a:t>11 = </a:t>
            </a:r>
            <a:r>
              <a:rPr lang="en-US" sz="5500" dirty="0"/>
              <a:t>your camera</a:t>
            </a:r>
          </a:p>
          <a:p>
            <a:br>
              <a:rPr lang="en-US" dirty="0"/>
            </a:b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D1C8AD-1713-4DEE-8393-F21A960DA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586" y="1922040"/>
            <a:ext cx="65722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8534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303C22"/>
      </a:dk2>
      <a:lt2>
        <a:srgbClr val="E8E2E4"/>
      </a:lt2>
      <a:accent1>
        <a:srgbClr val="46B294"/>
      </a:accent1>
      <a:accent2>
        <a:srgbClr val="3BB160"/>
      </a:accent2>
      <a:accent3>
        <a:srgbClr val="53B547"/>
      </a:accent3>
      <a:accent4>
        <a:srgbClr val="79B13B"/>
      </a:accent4>
      <a:accent5>
        <a:srgbClr val="A0A641"/>
      </a:accent5>
      <a:accent6>
        <a:srgbClr val="B1873B"/>
      </a:accent6>
      <a:hlink>
        <a:srgbClr val="758A2E"/>
      </a:hlink>
      <a:folHlink>
        <a:srgbClr val="82828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 SemiLight SemiConde</vt:lpstr>
      <vt:lpstr>Gill Sans MT</vt:lpstr>
      <vt:lpstr>Wingdings 2</vt:lpstr>
      <vt:lpstr>DividendVTI</vt:lpstr>
      <vt:lpstr>google Meet</vt:lpstr>
      <vt:lpstr>Rules for a Google Meeting  </vt:lpstr>
      <vt:lpstr>Walk through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Meet</dc:title>
  <dc:creator>Rosalie Nickol</dc:creator>
  <cp:lastModifiedBy>Rosalie Nickol</cp:lastModifiedBy>
  <cp:revision>2</cp:revision>
  <dcterms:created xsi:type="dcterms:W3CDTF">2020-04-06T17:06:19Z</dcterms:created>
  <dcterms:modified xsi:type="dcterms:W3CDTF">2020-04-06T17:17:02Z</dcterms:modified>
</cp:coreProperties>
</file>